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1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E2DEA-1E70-45EE-B04E-8AC3A8EE5C11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59624-E4E1-48AC-8B73-37F7ECAA4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ЕНЮ\МЕНЮ 2024\Организ. питания  2024\Копия Меню фото\20240516_114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2616821" cy="2304256"/>
          </a:xfrm>
          <a:prstGeom prst="rect">
            <a:avLst/>
          </a:prstGeom>
          <a:noFill/>
        </p:spPr>
      </p:pic>
      <p:pic>
        <p:nvPicPr>
          <p:cNvPr id="1027" name="Picture 3" descr="E:\МЕНЮ\МЕНЮ 2024\Организ. питания  2024\Копия Меню фото\20240521_1125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2"/>
            <a:ext cx="2364489" cy="2379454"/>
          </a:xfrm>
          <a:prstGeom prst="rect">
            <a:avLst/>
          </a:prstGeom>
          <a:noFill/>
        </p:spPr>
      </p:pic>
      <p:pic>
        <p:nvPicPr>
          <p:cNvPr id="1028" name="Picture 4" descr="E:\МЕНЮ\МЕНЮ 2024\Организ. питания  2024\Копия Меню фото\20240522_1056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260" y="4221088"/>
            <a:ext cx="2785474" cy="2232248"/>
          </a:xfrm>
          <a:prstGeom prst="rect">
            <a:avLst/>
          </a:prstGeom>
          <a:noFill/>
        </p:spPr>
      </p:pic>
      <p:pic>
        <p:nvPicPr>
          <p:cNvPr id="1029" name="Picture 5" descr="E:\МЕНЮ\МЕНЮ 2024\Организ. питания  2024\Копия Меню фото\20240514_1022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221088"/>
            <a:ext cx="2367412" cy="244641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127521" y="908720"/>
            <a:ext cx="3718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 день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836712"/>
            <a:ext cx="2088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 день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971600" y="378904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5292080" y="3861048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75656" y="188641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</a:t>
            </a:r>
            <a:r>
              <a:rPr lang="ru-RU" sz="3600" dirty="0" smtClean="0"/>
              <a:t>Десятидневное    </a:t>
            </a:r>
            <a:r>
              <a:rPr lang="ru-RU" sz="3600" dirty="0" smtClean="0"/>
              <a:t>меню (обед)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МЕНЮ\МЕНЮ 2024\Организ. питания  2024\Копия Меню фото\20240521_112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04156"/>
            <a:ext cx="2648957" cy="2637819"/>
          </a:xfrm>
          <a:prstGeom prst="rect">
            <a:avLst/>
          </a:prstGeom>
          <a:noFill/>
        </p:spPr>
      </p:pic>
      <p:pic>
        <p:nvPicPr>
          <p:cNvPr id="2051" name="Picture 3" descr="E:\МЕНЮ\МЕНЮ 2024\Организ. питания  2024\Копия Меню фото\20240514_1022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1" y="4006732"/>
            <a:ext cx="2520280" cy="257869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0800000" flipV="1">
            <a:off x="971600" y="3613665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7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3573016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8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332656"/>
            <a:ext cx="4014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260648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</a:t>
            </a:r>
            <a:r>
              <a:rPr lang="ru-RU" dirty="0" smtClean="0"/>
              <a:t> день</a:t>
            </a:r>
            <a:endParaRPr lang="ru-RU" dirty="0"/>
          </a:p>
        </p:txBody>
      </p:sp>
      <p:pic>
        <p:nvPicPr>
          <p:cNvPr id="2" name="Picture 2" descr="F:\МЕНЮ\МЕНЮ 2024\Организ. питания  2024\20240523_115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908720"/>
            <a:ext cx="2627180" cy="2304256"/>
          </a:xfrm>
          <a:prstGeom prst="rect">
            <a:avLst/>
          </a:prstGeom>
          <a:noFill/>
        </p:spPr>
      </p:pic>
      <p:pic>
        <p:nvPicPr>
          <p:cNvPr id="3" name="Picture 3" descr="F:\МЕНЮ\МЕНЮ 2024\Организ. питания  2024\20240524_1119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836712"/>
            <a:ext cx="2847748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МЕНЮ\МЕНЮ 2024\Организ. питания  2024\Копия Меню фото\20240522_110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2678056" cy="2348879"/>
          </a:xfrm>
          <a:prstGeom prst="rect">
            <a:avLst/>
          </a:prstGeom>
          <a:noFill/>
        </p:spPr>
      </p:pic>
      <p:pic>
        <p:nvPicPr>
          <p:cNvPr id="3075" name="Picture 3" descr="E:\МЕНЮ\МЕНЮ 2024\Организ. питания  2024\Копия Меню фото\20240517_1146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340767"/>
            <a:ext cx="2596558" cy="232247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0800000" flipV="1">
            <a:off x="971600" y="846004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9</a:t>
            </a:r>
            <a:r>
              <a:rPr lang="ru-RU" dirty="0" smtClean="0"/>
              <a:t> день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652120" y="846004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10 день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26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WorkTable№8</cp:lastModifiedBy>
  <cp:revision>5</cp:revision>
  <dcterms:created xsi:type="dcterms:W3CDTF">2024-05-23T15:39:02Z</dcterms:created>
  <dcterms:modified xsi:type="dcterms:W3CDTF">2024-05-24T10:07:08Z</dcterms:modified>
</cp:coreProperties>
</file>